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2"/>
  </p:notesMasterIdLst>
  <p:sldIdLst>
    <p:sldId id="2076136842" r:id="rId5"/>
    <p:sldId id="2076136944" r:id="rId6"/>
    <p:sldId id="2076136945" r:id="rId7"/>
    <p:sldId id="2076136915" r:id="rId8"/>
    <p:sldId id="2076136936" r:id="rId9"/>
    <p:sldId id="2076136939" r:id="rId10"/>
    <p:sldId id="2076136931" r:id="rId11"/>
    <p:sldId id="2076136930" r:id="rId12"/>
    <p:sldId id="2076136916" r:id="rId13"/>
    <p:sldId id="2076136917" r:id="rId14"/>
    <p:sldId id="2076136918" r:id="rId15"/>
    <p:sldId id="2076136919" r:id="rId16"/>
    <p:sldId id="2076136920" r:id="rId17"/>
    <p:sldId id="2076136932" r:id="rId18"/>
    <p:sldId id="2076136921" r:id="rId19"/>
    <p:sldId id="2076136922" r:id="rId20"/>
    <p:sldId id="2076136923" r:id="rId21"/>
    <p:sldId id="2076136933" r:id="rId22"/>
    <p:sldId id="2076136924" r:id="rId23"/>
    <p:sldId id="2076136925" r:id="rId24"/>
    <p:sldId id="2076136926" r:id="rId25"/>
    <p:sldId id="2076136934" r:id="rId26"/>
    <p:sldId id="2076136929" r:id="rId27"/>
    <p:sldId id="2076136927" r:id="rId28"/>
    <p:sldId id="2076136928" r:id="rId29"/>
    <p:sldId id="2076136935" r:id="rId30"/>
    <p:sldId id="2076136937" r:id="rId31"/>
    <p:sldId id="2076136942" r:id="rId32"/>
    <p:sldId id="2076136943" r:id="rId33"/>
    <p:sldId id="2076136938" r:id="rId34"/>
    <p:sldId id="2076136940" r:id="rId35"/>
    <p:sldId id="2076136941" r:id="rId36"/>
    <p:sldId id="2076136946" r:id="rId37"/>
    <p:sldId id="2076136947" r:id="rId38"/>
    <p:sldId id="2076136948" r:id="rId39"/>
    <p:sldId id="2076136949" r:id="rId40"/>
    <p:sldId id="398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F0B400"/>
    <a:srgbClr val="28AE73"/>
    <a:srgbClr val="2CCCD2"/>
    <a:srgbClr val="3F3F3F"/>
    <a:srgbClr val="898989"/>
    <a:srgbClr val="595959"/>
    <a:srgbClr val="B3B3B3"/>
    <a:srgbClr val="00000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 autoAdjust="0"/>
    <p:restoredTop sz="87328" autoAdjust="0"/>
  </p:normalViewPr>
  <p:slideViewPr>
    <p:cSldViewPr snapToGrid="0" showGuides="1">
      <p:cViewPr>
        <p:scale>
          <a:sx n="95" d="100"/>
          <a:sy n="95" d="100"/>
        </p:scale>
        <p:origin x="112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2976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12B67-A16C-4DC1-A008-C3D499B0FCFF}" type="datetimeFigureOut">
              <a:rPr lang="en-US" smtClean="0"/>
              <a:t>9/29/23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15F04-FA96-4F4F-8589-00A5965DC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316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A5BCC9-2D58-BC45-8057-F0927490CD1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529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15F04-FA96-4F4F-8589-00A5965DC72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78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emf"/><Relationship Id="rId5" Type="http://schemas.openxmlformats.org/officeDocument/2006/relationships/image" Target="../media/image5.png"/><Relationship Id="rId4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emf"/><Relationship Id="rId5" Type="http://schemas.openxmlformats.org/officeDocument/2006/relationships/image" Target="../media/image1.emf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emf"/><Relationship Id="rId5" Type="http://schemas.openxmlformats.org/officeDocument/2006/relationships/image" Target="../media/image1.emf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82D32516-64A6-EE46-9C5E-225812AE4A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0446" y="2963794"/>
            <a:ext cx="1963574" cy="2561007"/>
          </a:xfrm>
          <a:prstGeom prst="rect">
            <a:avLst/>
          </a:prstGeom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74D19C2B-175C-DA49-9CDC-BF213E9904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76695" y="3201867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5000" b="1" spc="0" baseline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/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9A343B9A-2A38-D446-A223-2EFBCF50DB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76695" y="4736756"/>
            <a:ext cx="7596188" cy="723301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ct val="100000"/>
              </a:lnSpc>
              <a:buNone/>
              <a:defRPr sz="20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 Title / Presenter's Name and Title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9E96404-4251-4445-A096-1A9F4131ED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35190" y="2556948"/>
            <a:ext cx="2632010" cy="304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573F7B2-9C0E-3D4D-A0E1-7353013508E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 flipV="1">
            <a:off x="1884805" y="6151271"/>
            <a:ext cx="1493593" cy="240748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190CA4E-ADAE-AF44-8D7E-1A7B26E1613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 flipV="1">
            <a:off x="441597" y="1203"/>
            <a:ext cx="1493593" cy="240748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2519C76-DF95-F84D-AF9F-D6573EF6750F}"/>
              </a:ext>
            </a:extLst>
          </p:cNvPr>
          <p:cNvSpPr/>
          <p:nvPr userDrawn="1"/>
        </p:nvSpPr>
        <p:spPr>
          <a:xfrm>
            <a:off x="8432830" y="-1"/>
            <a:ext cx="1041956" cy="1513159"/>
          </a:xfrm>
          <a:prstGeom prst="rect">
            <a:avLst/>
          </a:prstGeom>
          <a:solidFill>
            <a:schemeClr val="bg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90B8713-F00B-8948-B164-0B2747B1B1A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4873" y="4963438"/>
            <a:ext cx="1949331" cy="165769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8A59604-4A9B-3F45-AA04-10D03014FEB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459794" y="5396400"/>
            <a:ext cx="2530149" cy="111900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184FCB3-18BA-9446-B768-2D8AB49A24C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9740" y="-5956"/>
            <a:ext cx="1602259" cy="1602259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AACA9F9-D6AD-AB43-B7D6-C98336BC978C}"/>
              </a:ext>
            </a:extLst>
          </p:cNvPr>
          <p:cNvSpPr/>
          <p:nvPr userDrawn="1"/>
        </p:nvSpPr>
        <p:spPr>
          <a:xfrm>
            <a:off x="9764873" y="6190735"/>
            <a:ext cx="1949331" cy="671150"/>
          </a:xfrm>
          <a:prstGeom prst="rect">
            <a:avLst/>
          </a:prstGeom>
          <a:solidFill>
            <a:schemeClr val="bg1">
              <a:lumMod val="85000"/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0F91CE7-192C-324A-8B4A-9FB6302CEBF0}"/>
              </a:ext>
            </a:extLst>
          </p:cNvPr>
          <p:cNvSpPr/>
          <p:nvPr userDrawn="1"/>
        </p:nvSpPr>
        <p:spPr>
          <a:xfrm>
            <a:off x="441597" y="5146906"/>
            <a:ext cx="1962423" cy="1004365"/>
          </a:xfrm>
          <a:prstGeom prst="rect">
            <a:avLst/>
          </a:prstGeom>
          <a:solidFill>
            <a:schemeClr val="tx2">
              <a:lumMod val="75000"/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E9FE309-E8BC-2C42-A1E0-6DCAAE5190C3}"/>
              </a:ext>
            </a:extLst>
          </p:cNvPr>
          <p:cNvSpPr/>
          <p:nvPr userDrawn="1"/>
        </p:nvSpPr>
        <p:spPr>
          <a:xfrm>
            <a:off x="9474786" y="3826855"/>
            <a:ext cx="580173" cy="1857293"/>
          </a:xfrm>
          <a:prstGeom prst="rect">
            <a:avLst/>
          </a:prstGeom>
          <a:solidFill>
            <a:srgbClr val="9C9C9C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err="1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7166AC49-823A-0244-BEFF-8B59FFCC616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 flipV="1">
            <a:off x="9018075" y="1272410"/>
            <a:ext cx="1493593" cy="240748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11F8799-3422-0A47-AFCB-52E6CBA17E7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930543" y="398394"/>
            <a:ext cx="2530149" cy="111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76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707335F-CC75-4ACC-AC50-F51297559A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2900" y="1565696"/>
            <a:ext cx="3721182" cy="347011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38D0066F-AAC1-4F7B-96E6-51738FD2AF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5409" y="1565696"/>
            <a:ext cx="3721182" cy="347011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2B412C-8C27-4193-853F-EE939C1F07A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27918" y="5043219"/>
            <a:ext cx="3721182" cy="981171"/>
          </a:xfrm>
          <a:prstGeom prst="rect">
            <a:avLst/>
          </a:prstGeom>
        </p:spPr>
        <p:txBody>
          <a:bodyPr lIns="91440" tIns="182880" rIns="45720"/>
          <a:lstStyle>
            <a:lvl1pPr marL="0" indent="0">
              <a:spcBef>
                <a:spcPts val="6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68F93884-2E5B-4888-92F0-10E60CF8353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27918" y="1565696"/>
            <a:ext cx="3721182" cy="347011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AC86-63D0-4674-A708-65D026C95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5043219"/>
            <a:ext cx="3721182" cy="981171"/>
          </a:xfrm>
          <a:prstGeom prst="rect">
            <a:avLst/>
          </a:prstGeom>
        </p:spPr>
        <p:txBody>
          <a:bodyPr lIns="91440" tIns="182880" rIns="45720"/>
          <a:lstStyle>
            <a:lvl1pPr marL="0" indent="0">
              <a:spcBef>
                <a:spcPts val="6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20AF647-F3CA-4756-92D9-ECC2426C8BE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235409" y="5043219"/>
            <a:ext cx="3721182" cy="981171"/>
          </a:xfrm>
          <a:prstGeom prst="rect">
            <a:avLst/>
          </a:prstGeom>
        </p:spPr>
        <p:txBody>
          <a:bodyPr lIns="91440" tIns="182880" rIns="45720"/>
          <a:lstStyle>
            <a:lvl1pPr marL="0" indent="0">
              <a:spcBef>
                <a:spcPts val="6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44662FC7-B7B8-7847-874B-8E62FF72C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0944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707335F-CC75-4ACC-AC50-F51297559A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2900" y="1565696"/>
            <a:ext cx="2762250" cy="25758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38D0066F-AAC1-4F7B-96E6-51738FD2AF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57550" y="1565696"/>
            <a:ext cx="2762250" cy="25758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2B412C-8C27-4193-853F-EE939C1F07A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86850" y="4164223"/>
            <a:ext cx="2762250" cy="728328"/>
          </a:xfrm>
          <a:prstGeom prst="rect">
            <a:avLst/>
          </a:prstGeom>
        </p:spPr>
        <p:txBody>
          <a:bodyPr lIns="91440" tIns="182880" rIns="45720"/>
          <a:lstStyle>
            <a:lvl1pPr marL="0" indent="0">
              <a:spcBef>
                <a:spcPts val="6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68F93884-2E5B-4888-92F0-10E60CF8353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86850" y="1565696"/>
            <a:ext cx="2762250" cy="25758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AC86-63D0-4674-A708-65D026C95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4164223"/>
            <a:ext cx="2762250" cy="728328"/>
          </a:xfrm>
          <a:prstGeom prst="rect">
            <a:avLst/>
          </a:prstGeom>
        </p:spPr>
        <p:txBody>
          <a:bodyPr lIns="91440" tIns="182880" rIns="45720"/>
          <a:lstStyle>
            <a:lvl1pPr marL="0" indent="0">
              <a:spcBef>
                <a:spcPts val="6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20AF647-F3CA-4756-92D9-ECC2426C8BE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257550" y="4164223"/>
            <a:ext cx="2762250" cy="728328"/>
          </a:xfrm>
          <a:prstGeom prst="rect">
            <a:avLst/>
          </a:prstGeom>
        </p:spPr>
        <p:txBody>
          <a:bodyPr lIns="91440" tIns="182880" rIns="45720"/>
          <a:lstStyle>
            <a:lvl1pPr marL="0" indent="0">
              <a:spcBef>
                <a:spcPts val="6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B0B67037-617F-435B-928B-1C8C2BCB1C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72200" y="1565696"/>
            <a:ext cx="2762250" cy="25758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BE300D3-B0EC-408C-8C13-48CD8BF2ED8D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172200" y="4164223"/>
            <a:ext cx="2762250" cy="728328"/>
          </a:xfrm>
          <a:prstGeom prst="rect">
            <a:avLst/>
          </a:prstGeom>
        </p:spPr>
        <p:txBody>
          <a:bodyPr lIns="91440" tIns="182880" rIns="45720"/>
          <a:lstStyle>
            <a:lvl1pPr marL="0" indent="0">
              <a:spcBef>
                <a:spcPts val="6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8">
            <a:extLst>
              <a:ext uri="{FF2B5EF4-FFF2-40B4-BE49-F238E27FC236}">
                <a16:creationId xmlns:a16="http://schemas.microsoft.com/office/drawing/2014/main" id="{AA45F714-D99D-0C4B-A8D6-B25AF44C1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2354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08E66-8053-4D11-95BC-7783CD2B7C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012" y="1499920"/>
            <a:ext cx="5480934" cy="4629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8436F6-CB19-4101-8AE4-90FD7C247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99920"/>
            <a:ext cx="5490713" cy="4629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9C4C6F1-D6A6-E043-BDB7-91B80C3B0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C568CD2-2B63-DD4C-9D31-F0701ED418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11" y="761904"/>
            <a:ext cx="11325225" cy="4000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171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08E66-8053-4D11-95BC-7783CD2B7C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011" y="2028290"/>
            <a:ext cx="5455101" cy="41439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8436F6-CB19-4101-8AE4-90FD7C247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28290"/>
            <a:ext cx="5464834" cy="41439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9980EFF-5FB5-45CE-A9BD-D666283A038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11" y="1422132"/>
            <a:ext cx="5464834" cy="492125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0AA6322-8944-4AD5-9E39-786F3C6C72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72200" y="1422132"/>
            <a:ext cx="5464834" cy="492125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440A9D76-FD6B-164C-A524-E7A9AA0EF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2D6A9CA-11B8-3D48-A373-AAA5E9C1331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3011" y="761904"/>
            <a:ext cx="11325225" cy="4000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8968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08E66-8053-4D11-95BC-7783CD2B7C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011" y="2002412"/>
            <a:ext cx="3730752" cy="4169788"/>
          </a:xfrm>
          <a:prstGeom prst="rect">
            <a:avLst/>
          </a:prstGeom>
        </p:spPr>
        <p:txBody>
          <a:bodyPr rIns="0"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8436F6-CB19-4101-8AE4-90FD7C247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29100" y="2002412"/>
            <a:ext cx="3733800" cy="4169788"/>
          </a:xfrm>
          <a:prstGeom prst="rect">
            <a:avLst/>
          </a:prstGeom>
        </p:spPr>
        <p:txBody>
          <a:bodyPr rIns="0"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9980EFF-5FB5-45CE-A9BD-D666283A038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2927" y="1386890"/>
            <a:ext cx="3730752" cy="492125"/>
          </a:xfrm>
          <a:prstGeom prst="rect">
            <a:avLst/>
          </a:prstGeom>
        </p:spPr>
        <p:txBody>
          <a:bodyPr rIns="0" anchor="b" anchorCtr="0"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0AA6322-8944-4AD5-9E39-786F3C6C72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229101" y="1386890"/>
            <a:ext cx="3733800" cy="492125"/>
          </a:xfrm>
          <a:prstGeom prst="rect">
            <a:avLst/>
          </a:prstGeom>
        </p:spPr>
        <p:txBody>
          <a:bodyPr rIns="0" anchor="b" anchorCtr="0"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3E835A04-0F48-4637-95EB-20ADEE46E18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2927" y="760677"/>
            <a:ext cx="11325225" cy="4000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FFF4896-FE8E-4B69-A264-9B940A08F14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115301" y="2002412"/>
            <a:ext cx="3733800" cy="4169788"/>
          </a:xfrm>
          <a:prstGeom prst="rect">
            <a:avLst/>
          </a:prstGeom>
        </p:spPr>
        <p:txBody>
          <a:bodyPr rIns="0"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AC870123-28AF-4AA3-9F7A-EE02449F9FB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15301" y="1386890"/>
            <a:ext cx="3733800" cy="492125"/>
          </a:xfrm>
          <a:prstGeom prst="rect">
            <a:avLst/>
          </a:prstGeom>
        </p:spPr>
        <p:txBody>
          <a:bodyPr rIns="0" anchor="b" anchorCtr="0"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tle 8">
            <a:extLst>
              <a:ext uri="{FF2B5EF4-FFF2-40B4-BE49-F238E27FC236}">
                <a16:creationId xmlns:a16="http://schemas.microsoft.com/office/drawing/2014/main" id="{C94EA463-E60E-2641-889F-336DB6264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581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08E66-8053-4D11-95BC-7783CD2B7C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012" y="1509445"/>
            <a:ext cx="3723688" cy="466275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8436F6-CB19-4101-8AE4-90FD7C247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29100" y="1509445"/>
            <a:ext cx="3733800" cy="466275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FFF4896-FE8E-4B69-A264-9B940A08F14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115300" y="1509445"/>
            <a:ext cx="3733800" cy="466275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AF5A679-35EC-A74C-9CED-60AED5B41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601F1F1D-896D-104A-817E-36CD0D88E0D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11" y="761904"/>
            <a:ext cx="11325225" cy="4000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607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2D2B9D67-E891-4A7D-B427-9E1CE8F8D7F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59" y="760220"/>
            <a:ext cx="11325225" cy="4000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24C8732E-ED17-4BE0-8B2C-BAB74A25E81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53011" y="1509445"/>
            <a:ext cx="7620000" cy="46627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F5A8147F-1D62-4A82-AEBB-01BCA8FC32C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115300" y="1509445"/>
            <a:ext cx="3733800" cy="466275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0A65F7F-67BD-014C-B60D-D860B0C76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54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8436F6-CB19-4101-8AE4-90FD7C247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15300" y="1551811"/>
            <a:ext cx="3733800" cy="46550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2D2B9D67-E891-4A7D-B427-9E1CE8F8D7F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59" y="759406"/>
            <a:ext cx="11325225" cy="4000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24C8732E-ED17-4BE0-8B2C-BAB74A25E81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53011" y="1557070"/>
            <a:ext cx="7620000" cy="461513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F031E4E-FEF2-9044-985C-049711E2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3211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s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7D553573-BD36-4B83-A939-3AD41C6CBAD2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342900" y="2000300"/>
            <a:ext cx="3733800" cy="410078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9980EFF-5FB5-45CE-A9BD-D666283A038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2925" y="1375196"/>
            <a:ext cx="3730752" cy="492125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0AA6322-8944-4AD5-9E39-786F3C6C72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229100" y="1375196"/>
            <a:ext cx="3733800" cy="492125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3E835A04-0F48-4637-95EB-20ADEE46E18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3059" y="759621"/>
            <a:ext cx="11325225" cy="4000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AC870123-28AF-4AA3-9F7A-EE02449F9FB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15300" y="1375196"/>
            <a:ext cx="3730752" cy="492125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hart Placeholder 7">
            <a:extLst>
              <a:ext uri="{FF2B5EF4-FFF2-40B4-BE49-F238E27FC236}">
                <a16:creationId xmlns:a16="http://schemas.microsoft.com/office/drawing/2014/main" id="{2E285876-A655-41E8-8841-88866793FE01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4229100" y="2000300"/>
            <a:ext cx="3733800" cy="410078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4" name="Chart Placeholder 7">
            <a:extLst>
              <a:ext uri="{FF2B5EF4-FFF2-40B4-BE49-F238E27FC236}">
                <a16:creationId xmlns:a16="http://schemas.microsoft.com/office/drawing/2014/main" id="{FFE2177E-7283-40BD-BA34-D67966CBEB0E}"/>
              </a:ext>
            </a:extLst>
          </p:cNvPr>
          <p:cNvSpPr>
            <a:spLocks noGrp="1"/>
          </p:cNvSpPr>
          <p:nvPr>
            <p:ph type="chart" sz="quarter" idx="18"/>
          </p:nvPr>
        </p:nvSpPr>
        <p:spPr>
          <a:xfrm>
            <a:off x="8115300" y="2000300"/>
            <a:ext cx="3733800" cy="410078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5" name="Title 8">
            <a:extLst>
              <a:ext uri="{FF2B5EF4-FFF2-40B4-BE49-F238E27FC236}">
                <a16:creationId xmlns:a16="http://schemas.microsoft.com/office/drawing/2014/main" id="{984AA65B-D0C9-7248-8F11-BA7186A47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287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8">
            <a:extLst>
              <a:ext uri="{FF2B5EF4-FFF2-40B4-BE49-F238E27FC236}">
                <a16:creationId xmlns:a16="http://schemas.microsoft.com/office/drawing/2014/main" id="{48F4DC02-08B6-3C49-8CA5-41A235434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0159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42132CA7-9B85-7A40-BB7F-9B6F8FC0BF85}"/>
              </a:ext>
            </a:extLst>
          </p:cNvPr>
          <p:cNvSpPr/>
          <p:nvPr userDrawn="1"/>
        </p:nvSpPr>
        <p:spPr>
          <a:xfrm>
            <a:off x="7773716" y="4641265"/>
            <a:ext cx="580173" cy="1857293"/>
          </a:xfrm>
          <a:prstGeom prst="rect">
            <a:avLst/>
          </a:prstGeom>
          <a:solidFill>
            <a:srgbClr val="9C9C9C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err="1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2D32516-64A6-EE46-9C5E-225812AE4A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403" y="1282993"/>
            <a:ext cx="1963574" cy="256100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573F7B2-9C0E-3D4D-A0E1-7353013508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642656" y="5735616"/>
            <a:ext cx="1493593" cy="240748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190CA4E-ADAE-AF44-8D7E-1A7B26E1613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0" y="501387"/>
            <a:ext cx="1493593" cy="240748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2519C76-DF95-F84D-AF9F-D6573EF6750F}"/>
              </a:ext>
            </a:extLst>
          </p:cNvPr>
          <p:cNvSpPr/>
          <p:nvPr userDrawn="1"/>
        </p:nvSpPr>
        <p:spPr>
          <a:xfrm>
            <a:off x="9803550" y="-8878"/>
            <a:ext cx="1041956" cy="1903037"/>
          </a:xfrm>
          <a:prstGeom prst="rect">
            <a:avLst/>
          </a:prstGeom>
          <a:solidFill>
            <a:schemeClr val="bg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90B8713-F00B-8948-B164-0B2747B1B1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13612" y="4428420"/>
            <a:ext cx="1952082" cy="1657699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AACA9F9-D6AD-AB43-B7D6-C98336BC978C}"/>
              </a:ext>
            </a:extLst>
          </p:cNvPr>
          <p:cNvSpPr/>
          <p:nvPr userDrawn="1"/>
        </p:nvSpPr>
        <p:spPr>
          <a:xfrm>
            <a:off x="9791506" y="6199778"/>
            <a:ext cx="1949331" cy="671150"/>
          </a:xfrm>
          <a:prstGeom prst="rect">
            <a:avLst/>
          </a:prstGeom>
          <a:solidFill>
            <a:schemeClr val="bg1">
              <a:lumMod val="85000"/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0F91CE7-192C-324A-8B4A-9FB6302CEBF0}"/>
              </a:ext>
            </a:extLst>
          </p:cNvPr>
          <p:cNvSpPr/>
          <p:nvPr userDrawn="1"/>
        </p:nvSpPr>
        <p:spPr>
          <a:xfrm>
            <a:off x="124554" y="3466105"/>
            <a:ext cx="1962423" cy="1004365"/>
          </a:xfrm>
          <a:prstGeom prst="rect">
            <a:avLst/>
          </a:prstGeom>
          <a:solidFill>
            <a:schemeClr val="tx2">
              <a:lumMod val="75000"/>
              <a:alpha val="243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E9FE309-E8BC-2C42-A1E0-6DCAAE5190C3}"/>
              </a:ext>
            </a:extLst>
          </p:cNvPr>
          <p:cNvSpPr/>
          <p:nvPr userDrawn="1"/>
        </p:nvSpPr>
        <p:spPr>
          <a:xfrm>
            <a:off x="9223377" y="1523741"/>
            <a:ext cx="580173" cy="1857293"/>
          </a:xfrm>
          <a:prstGeom prst="rect">
            <a:avLst/>
          </a:prstGeom>
          <a:solidFill>
            <a:srgbClr val="9C9C9C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err="1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7166AC49-823A-0244-BEFF-8B59FFCC61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0523735" y="1282993"/>
            <a:ext cx="1493593" cy="240748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E1731ED1-AFBF-644C-B962-5696D9166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229" y="1993900"/>
            <a:ext cx="8687017" cy="1390308"/>
          </a:xfrm>
          <a:prstGeom prst="rect">
            <a:avLst/>
          </a:prstGeom>
        </p:spPr>
        <p:txBody>
          <a:bodyPr lIns="91440" anchor="b"/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4324C980-BA64-A141-B66B-0B858A736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229" y="3525497"/>
            <a:ext cx="7584953" cy="807646"/>
          </a:xfrm>
          <a:prstGeom prst="rect">
            <a:avLst/>
          </a:prstGeom>
        </p:spPr>
        <p:txBody>
          <a:bodyPr lIns="91440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4D8BAD-1F1A-D749-8717-8B9DA81D79B8}"/>
              </a:ext>
            </a:extLst>
          </p:cNvPr>
          <p:cNvSpPr/>
          <p:nvPr userDrawn="1"/>
        </p:nvSpPr>
        <p:spPr>
          <a:xfrm>
            <a:off x="8616074" y="6085774"/>
            <a:ext cx="1949331" cy="24452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1D4287F-D035-324C-9FD6-B4ED8A22523C}"/>
              </a:ext>
            </a:extLst>
          </p:cNvPr>
          <p:cNvSpPr/>
          <p:nvPr userDrawn="1"/>
        </p:nvSpPr>
        <p:spPr>
          <a:xfrm>
            <a:off x="8613611" y="6470545"/>
            <a:ext cx="1949331" cy="38745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8A3EA0C-3B67-1C49-AF39-EB3001D4115E}"/>
              </a:ext>
            </a:extLst>
          </p:cNvPr>
          <p:cNvSpPr/>
          <p:nvPr userDrawn="1"/>
        </p:nvSpPr>
        <p:spPr>
          <a:xfrm>
            <a:off x="8353889" y="5980332"/>
            <a:ext cx="259722" cy="877668"/>
          </a:xfrm>
          <a:prstGeom prst="rect">
            <a:avLst/>
          </a:prstGeom>
          <a:solidFill>
            <a:schemeClr val="tx1">
              <a:lumMod val="85000"/>
              <a:lumOff val="15000"/>
              <a:alpha val="7190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FC364B2E-A9B4-DD45-8543-C7745B3551F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339" y="6445842"/>
            <a:ext cx="278208" cy="19942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7AD6489-15B4-6949-ACA5-EF784A22583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lum bright="70000" contrast="-70000"/>
          </a:blip>
          <a:stretch>
            <a:fillRect/>
          </a:stretch>
        </p:blipFill>
        <p:spPr>
          <a:xfrm>
            <a:off x="2109349" y="4428419"/>
            <a:ext cx="2530149" cy="111900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796399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206EF9-7A5E-4870-85CB-E9648D65121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59" y="755160"/>
            <a:ext cx="11325225" cy="4000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18F9882A-1885-2C47-9807-30CE86AEA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3654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909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594D60-72FB-41A9-BFF6-815EFFB77C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9008" y="3193623"/>
            <a:ext cx="4113984" cy="4707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9CEC1E-33C1-4534-9A4D-F76CD281FD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1216640" y="-8626"/>
            <a:ext cx="975360" cy="22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4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42132CA7-9B85-7A40-BB7F-9B6F8FC0BF85}"/>
              </a:ext>
            </a:extLst>
          </p:cNvPr>
          <p:cNvSpPr/>
          <p:nvPr userDrawn="1"/>
        </p:nvSpPr>
        <p:spPr>
          <a:xfrm>
            <a:off x="7773716" y="4641265"/>
            <a:ext cx="580173" cy="1857293"/>
          </a:xfrm>
          <a:prstGeom prst="rect">
            <a:avLst/>
          </a:prstGeom>
          <a:solidFill>
            <a:srgbClr val="9C9C9C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err="1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2D32516-64A6-EE46-9C5E-225812AE4A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0446" y="2963794"/>
            <a:ext cx="1963574" cy="256100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573F7B2-9C0E-3D4D-A0E1-7353013508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884805" y="6151271"/>
            <a:ext cx="1493593" cy="240748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190CA4E-ADAE-AF44-8D7E-1A7B26E1613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0" y="501387"/>
            <a:ext cx="1493593" cy="240748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2519C76-DF95-F84D-AF9F-D6573EF6750F}"/>
              </a:ext>
            </a:extLst>
          </p:cNvPr>
          <p:cNvSpPr/>
          <p:nvPr userDrawn="1"/>
        </p:nvSpPr>
        <p:spPr>
          <a:xfrm>
            <a:off x="9803550" y="-8878"/>
            <a:ext cx="1041956" cy="1903037"/>
          </a:xfrm>
          <a:prstGeom prst="rect">
            <a:avLst/>
          </a:prstGeom>
          <a:solidFill>
            <a:schemeClr val="bg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90B8713-F00B-8948-B164-0B2747B1B1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12049" y="4428420"/>
            <a:ext cx="1963574" cy="1657699"/>
          </a:xfrm>
          <a:prstGeom prst="rect">
            <a:avLst/>
          </a:prstGeom>
          <a:ln>
            <a:noFill/>
          </a:ln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AACA9F9-D6AD-AB43-B7D6-C98336BC978C}"/>
              </a:ext>
            </a:extLst>
          </p:cNvPr>
          <p:cNvSpPr/>
          <p:nvPr userDrawn="1"/>
        </p:nvSpPr>
        <p:spPr>
          <a:xfrm>
            <a:off x="9791506" y="6199778"/>
            <a:ext cx="1949331" cy="671150"/>
          </a:xfrm>
          <a:prstGeom prst="rect">
            <a:avLst/>
          </a:prstGeom>
          <a:solidFill>
            <a:schemeClr val="bg1">
              <a:lumMod val="85000"/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0F91CE7-192C-324A-8B4A-9FB6302CEBF0}"/>
              </a:ext>
            </a:extLst>
          </p:cNvPr>
          <p:cNvSpPr/>
          <p:nvPr userDrawn="1"/>
        </p:nvSpPr>
        <p:spPr>
          <a:xfrm>
            <a:off x="441597" y="5146906"/>
            <a:ext cx="1962423" cy="1004365"/>
          </a:xfrm>
          <a:prstGeom prst="rect">
            <a:avLst/>
          </a:prstGeom>
          <a:solidFill>
            <a:schemeClr val="tx2">
              <a:lumMod val="75000"/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E9FE309-E8BC-2C42-A1E0-6DCAAE5190C3}"/>
              </a:ext>
            </a:extLst>
          </p:cNvPr>
          <p:cNvSpPr/>
          <p:nvPr userDrawn="1"/>
        </p:nvSpPr>
        <p:spPr>
          <a:xfrm>
            <a:off x="9223377" y="1523741"/>
            <a:ext cx="580173" cy="1857293"/>
          </a:xfrm>
          <a:prstGeom prst="rect">
            <a:avLst/>
          </a:prstGeom>
          <a:solidFill>
            <a:srgbClr val="9C9C9C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err="1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7166AC49-823A-0244-BEFF-8B59FFCC61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10523735" y="1282993"/>
            <a:ext cx="1493593" cy="240748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E1731ED1-AFBF-644C-B962-5696D9166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89" y="1993900"/>
            <a:ext cx="8687017" cy="1390308"/>
          </a:xfrm>
          <a:prstGeom prst="rect">
            <a:avLst/>
          </a:prstGeom>
        </p:spPr>
        <p:txBody>
          <a:bodyPr lIns="91440" anchor="b"/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4324C980-BA64-A141-B66B-0B858A736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4489" y="3525497"/>
            <a:ext cx="7584953" cy="807646"/>
          </a:xfrm>
          <a:prstGeom prst="rect">
            <a:avLst/>
          </a:prstGeom>
        </p:spPr>
        <p:txBody>
          <a:bodyPr lIns="91440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4D8BAD-1F1A-D749-8717-8B9DA81D79B8}"/>
              </a:ext>
            </a:extLst>
          </p:cNvPr>
          <p:cNvSpPr/>
          <p:nvPr userDrawn="1"/>
        </p:nvSpPr>
        <p:spPr>
          <a:xfrm>
            <a:off x="8615123" y="6086725"/>
            <a:ext cx="1960500" cy="24452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1D4287F-D035-324C-9FD6-B4ED8A22523C}"/>
              </a:ext>
            </a:extLst>
          </p:cNvPr>
          <p:cNvSpPr/>
          <p:nvPr userDrawn="1"/>
        </p:nvSpPr>
        <p:spPr>
          <a:xfrm>
            <a:off x="8615123" y="6470414"/>
            <a:ext cx="1949331" cy="38745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8A3EA0C-3B67-1C49-AF39-EB3001D4115E}"/>
              </a:ext>
            </a:extLst>
          </p:cNvPr>
          <p:cNvSpPr/>
          <p:nvPr userDrawn="1"/>
        </p:nvSpPr>
        <p:spPr>
          <a:xfrm>
            <a:off x="8353889" y="5983694"/>
            <a:ext cx="259722" cy="877668"/>
          </a:xfrm>
          <a:prstGeom prst="rect">
            <a:avLst/>
          </a:prstGeom>
          <a:solidFill>
            <a:schemeClr val="tx1">
              <a:lumMod val="85000"/>
              <a:lumOff val="15000"/>
              <a:alpha val="7190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D2D2E09-8842-EE42-B8B2-97136051075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339" y="6445842"/>
            <a:ext cx="278208" cy="19942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ADDFE03-4577-CA40-A4B6-E37A8584B31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727078" y="1214838"/>
            <a:ext cx="2530149" cy="111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639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AC86-63D0-4674-A708-65D026C95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011" y="1046480"/>
            <a:ext cx="11315114" cy="4849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B210891-6461-9F4C-A611-71DFB4BEB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7051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AC86-63D0-4674-A708-65D026C95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011" y="1056640"/>
            <a:ext cx="11315114" cy="48394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8">
            <a:extLst>
              <a:ext uri="{FF2B5EF4-FFF2-40B4-BE49-F238E27FC236}">
                <a16:creationId xmlns:a16="http://schemas.microsoft.com/office/drawing/2014/main" id="{CFD56D86-CD83-A844-A9C4-3D3732C76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482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AC86-63D0-4674-A708-65D026C95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011" y="1492370"/>
            <a:ext cx="11315114" cy="44037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206EF9-7A5E-4870-85CB-E9648D65121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11" y="761904"/>
            <a:ext cx="11325225" cy="4000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83970214-C5A2-EA4E-9B5C-E84D60CCB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54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ub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AC86-63D0-4674-A708-65D026C95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011" y="1492370"/>
            <a:ext cx="11315114" cy="44037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206EF9-7A5E-4870-85CB-E9648D65121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3011" y="761904"/>
            <a:ext cx="11325225" cy="4000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4AFD5DC0-6F2D-FB48-9133-1C1AB0377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774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AC86-63D0-4674-A708-65D026C95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6563" y="1260092"/>
            <a:ext cx="3742426" cy="46100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707335F-CC75-4ACC-AC50-F51297559A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3011" y="1260093"/>
            <a:ext cx="7620000" cy="4610100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A093EC3D-2AAA-0347-858C-6DC3740B8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226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AC86-63D0-4674-A708-65D026C95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5147095"/>
            <a:ext cx="5676900" cy="981171"/>
          </a:xfrm>
          <a:prstGeom prst="rect">
            <a:avLst/>
          </a:prstGeom>
        </p:spPr>
        <p:txBody>
          <a:bodyPr lIns="91440" tIns="182880" rIns="45720"/>
          <a:lstStyle>
            <a:lvl1pPr marL="0" indent="0">
              <a:spcBef>
                <a:spcPts val="6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707335F-CC75-4ACC-AC50-F51297559A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2900" y="1565696"/>
            <a:ext cx="5676900" cy="3581400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20AF647-F3CA-4756-92D9-ECC2426C8BE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72200" y="5147095"/>
            <a:ext cx="5676900" cy="981171"/>
          </a:xfrm>
          <a:prstGeom prst="rect">
            <a:avLst/>
          </a:prstGeom>
        </p:spPr>
        <p:txBody>
          <a:bodyPr lIns="91440" tIns="182880" rIns="45720"/>
          <a:lstStyle>
            <a:lvl1pPr marL="0" indent="0">
              <a:spcBef>
                <a:spcPts val="6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38D0066F-AAC1-4F7B-96E6-51738FD2AF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2200" y="1565696"/>
            <a:ext cx="5676900" cy="3581400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C9B3105D-979F-F143-9FB7-B74120FCB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11" y="183972"/>
            <a:ext cx="10515600" cy="5351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90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6">
            <a:extLst>
              <a:ext uri="{FF2B5EF4-FFF2-40B4-BE49-F238E27FC236}">
                <a16:creationId xmlns:a16="http://schemas.microsoft.com/office/drawing/2014/main" id="{533E0CEE-E19F-2B45-A0DE-8A5266B2D5C9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667733" y="6407061"/>
            <a:ext cx="468043" cy="276985"/>
          </a:xfrm>
          <a:prstGeom prst="rect">
            <a:avLst/>
          </a:prstGeom>
        </p:spPr>
        <p:txBody>
          <a:bodyPr anchor="ctr"/>
          <a:lstStyle/>
          <a:p>
            <a:pPr lvl="0" algn="ctr"/>
            <a:fld id="{5266C0E3-FCB2-4D10-9980-6DFC0D8FABCB}" type="slidenum">
              <a:rPr lang="en-US" sz="900">
                <a:solidFill>
                  <a:schemeClr val="bg1">
                    <a:lumMod val="50000"/>
                  </a:schemeClr>
                </a:solidFill>
              </a:rPr>
              <a:pPr lvl="0" algn="ctr"/>
              <a:t>‹#›</a:t>
            </a:fld>
            <a:endParaRPr lang="en-US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4406047-380E-F547-B16F-A2CC64FE0517}"/>
              </a:ext>
            </a:extLst>
          </p:cNvPr>
          <p:cNvCxnSpPr>
            <a:cxnSpLocks/>
          </p:cNvCxnSpPr>
          <p:nvPr userDrawn="1"/>
        </p:nvCxnSpPr>
        <p:spPr>
          <a:xfrm>
            <a:off x="11667733" y="6454113"/>
            <a:ext cx="0" cy="18288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DE2D766E-FD37-A345-B7D6-761DBD33F8F4}"/>
              </a:ext>
            </a:extLst>
          </p:cNvPr>
          <p:cNvPicPr>
            <a:picLocks noChangeAspect="1"/>
          </p:cNvPicPr>
          <p:nvPr userDrawn="1"/>
        </p:nvPicPr>
        <p:blipFill>
          <a:blip r:embed="rId2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339" y="6445842"/>
            <a:ext cx="278208" cy="1994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A29803-51D3-0345-BF3D-7F23F631E9AF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flipH="1" flipV="1">
            <a:off x="11216640" y="0"/>
            <a:ext cx="975360" cy="225084"/>
          </a:xfrm>
          <a:prstGeom prst="rect">
            <a:avLst/>
          </a:prstGeom>
        </p:spPr>
      </p:pic>
      <p:sp>
        <p:nvSpPr>
          <p:cNvPr id="24" name="Footer Placeholder 20">
            <a:extLst>
              <a:ext uri="{FF2B5EF4-FFF2-40B4-BE49-F238E27FC236}">
                <a16:creationId xmlns:a16="http://schemas.microsoft.com/office/drawing/2014/main" id="{5C3C2070-CF6A-7D4B-AD24-BBE5E642D81A}"/>
              </a:ext>
            </a:extLst>
          </p:cNvPr>
          <p:cNvSpPr txBox="1">
            <a:spLocks/>
          </p:cNvSpPr>
          <p:nvPr userDrawn="1"/>
        </p:nvSpPr>
        <p:spPr>
          <a:xfrm>
            <a:off x="9425273" y="6362991"/>
            <a:ext cx="2242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Fortinet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06959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78" r:id="rId3"/>
    <p:sldLayoutId id="2147483650" r:id="rId4"/>
    <p:sldLayoutId id="2147483667" r:id="rId5"/>
    <p:sldLayoutId id="2147483660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52" r:id="rId12"/>
    <p:sldLayoutId id="2147483663" r:id="rId13"/>
    <p:sldLayoutId id="2147483665" r:id="rId14"/>
    <p:sldLayoutId id="2147483666" r:id="rId15"/>
    <p:sldLayoutId id="2147483674" r:id="rId16"/>
    <p:sldLayoutId id="2147483676" r:id="rId17"/>
    <p:sldLayoutId id="2147483675" r:id="rId18"/>
    <p:sldLayoutId id="2147483654" r:id="rId19"/>
    <p:sldLayoutId id="2147483664" r:id="rId20"/>
    <p:sldLayoutId id="2147483655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28600" algn="l" defTabSz="91440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5ACBF0"/>
          </p15:clr>
        </p15:guide>
        <p15:guide id="2" orient="horz" pos="2208" userDrawn="1">
          <p15:clr>
            <a:srgbClr val="5ACBF0"/>
          </p15:clr>
        </p15:guide>
        <p15:guide id="3" orient="horz" pos="2112" userDrawn="1">
          <p15:clr>
            <a:srgbClr val="5ACBF0"/>
          </p15:clr>
        </p15:guide>
        <p15:guide id="4" orient="horz" pos="888" userDrawn="1">
          <p15:clr>
            <a:srgbClr val="5ACBF0"/>
          </p15:clr>
        </p15:guide>
        <p15:guide id="5" orient="horz" pos="3432" userDrawn="1">
          <p15:clr>
            <a:srgbClr val="5ACBF0"/>
          </p15:clr>
        </p15:guide>
        <p15:guide id="6" orient="horz" pos="3888" userDrawn="1">
          <p15:clr>
            <a:srgbClr val="5ACBF0"/>
          </p15:clr>
        </p15:guide>
        <p15:guide id="7" orient="horz" pos="4104" userDrawn="1">
          <p15:clr>
            <a:srgbClr val="5ACBF0"/>
          </p15:clr>
        </p15:guide>
        <p15:guide id="8" orient="horz" pos="216" userDrawn="1">
          <p15:clr>
            <a:srgbClr val="5ACBF0"/>
          </p15:clr>
        </p15:guide>
        <p15:guide id="9" pos="3792" userDrawn="1">
          <p15:clr>
            <a:srgbClr val="5ACBF0"/>
          </p15:clr>
        </p15:guide>
        <p15:guide id="10" pos="3888" userDrawn="1">
          <p15:clr>
            <a:srgbClr val="5ACBF0"/>
          </p15:clr>
        </p15:guide>
        <p15:guide id="19" pos="7464" userDrawn="1">
          <p15:clr>
            <a:srgbClr val="5ACBF0"/>
          </p15:clr>
        </p15:guide>
        <p15:guide id="20" pos="216" userDrawn="1">
          <p15:clr>
            <a:srgbClr val="5ACBF0"/>
          </p15:clr>
        </p15:guide>
        <p15:guide id="21" orient="horz" pos="3336" userDrawn="1">
          <p15:clr>
            <a:srgbClr val="5ACBF0"/>
          </p15:clr>
        </p15:guide>
        <p15:guide id="22" orient="horz" pos="984" userDrawn="1">
          <p15:clr>
            <a:srgbClr val="5ACBF0"/>
          </p15:clr>
        </p15:guide>
        <p15:guide id="23" pos="2568" userDrawn="1">
          <p15:clr>
            <a:srgbClr val="5ACBF0"/>
          </p15:clr>
        </p15:guide>
        <p15:guide id="24" pos="2664" userDrawn="1">
          <p15:clr>
            <a:srgbClr val="5ACBF0"/>
          </p15:clr>
        </p15:guide>
        <p15:guide id="25" pos="5112" userDrawn="1">
          <p15:clr>
            <a:srgbClr val="5ACBF0"/>
          </p15:clr>
        </p15:guide>
        <p15:guide id="26" pos="5016" userDrawn="1">
          <p15:clr>
            <a:srgbClr val="5ACBF0"/>
          </p15:clr>
        </p15:guide>
        <p15:guide id="27" pos="1440" userDrawn="1">
          <p15:clr>
            <a:srgbClr val="5ACBF0"/>
          </p15:clr>
        </p15:guide>
        <p15:guide id="28" pos="1344" userDrawn="1">
          <p15:clr>
            <a:srgbClr val="5ACBF0"/>
          </p15:clr>
        </p15:guide>
        <p15:guide id="29" pos="6240" userDrawn="1">
          <p15:clr>
            <a:srgbClr val="5ACBF0"/>
          </p15:clr>
        </p15:guide>
        <p15:guide id="30" pos="6336" userDrawn="1">
          <p15:clr>
            <a:srgbClr val="5ACBF0"/>
          </p15:clr>
        </p15:guide>
        <p15:guide id="31" orient="horz" pos="216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40net-cloud/fortinet-oci-solutions/tree/main/FortiGate/Active-Active/Dual-AD/New-VCN" TargetMode="Externa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17730BA-8F58-DE4B-B733-8960FFE47E8D}"/>
              </a:ext>
            </a:extLst>
          </p:cNvPr>
          <p:cNvSpPr txBox="1">
            <a:spLocks/>
          </p:cNvSpPr>
          <p:nvPr/>
        </p:nvSpPr>
        <p:spPr>
          <a:xfrm>
            <a:off x="1776695" y="3201867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1" kern="1200" spc="0" baseline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/>
                <a:latin typeface="+mj-lt"/>
                <a:ea typeface="Inter" panose="020B0502030000000004" pitchFamily="34" charset="0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1" i="0" u="none" strike="noStrike" kern="1200" cap="none" spc="0" normalizeH="0" baseline="0" noProof="0" dirty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cs typeface="+mj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63A874-5D18-B0DB-A583-758C2518E239}"/>
              </a:ext>
            </a:extLst>
          </p:cNvPr>
          <p:cNvSpPr txBox="1"/>
          <p:nvPr/>
        </p:nvSpPr>
        <p:spPr>
          <a:xfrm>
            <a:off x="1776695" y="3384536"/>
            <a:ext cx="8341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OCI: FortiGate-VM A-A NLB Sandwich with DRG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7A9D45-28C4-C878-2C38-3BF4DF9E51E8}"/>
              </a:ext>
            </a:extLst>
          </p:cNvPr>
          <p:cNvSpPr txBox="1"/>
          <p:nvPr/>
        </p:nvSpPr>
        <p:spPr>
          <a:xfrm>
            <a:off x="1776695" y="4168367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Sept 2023</a:t>
            </a:r>
          </a:p>
        </p:txBody>
      </p:sp>
    </p:spTree>
    <p:extLst>
      <p:ext uri="{BB962C8B-B14F-4D97-AF65-F5344CB8AC3E}">
        <p14:creationId xmlns:p14="http://schemas.microsoft.com/office/powerpoint/2010/main" val="266583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9F60FF-0B99-1FE0-4C80-FB001D6304A2}"/>
              </a:ext>
            </a:extLst>
          </p:cNvPr>
          <p:cNvSpPr txBox="1"/>
          <p:nvPr/>
        </p:nvSpPr>
        <p:spPr>
          <a:xfrm>
            <a:off x="681454" y="0"/>
            <a:ext cx="5718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Security VCN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5AC7E9-797D-4765-4978-1E0B8A035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29" y="1076848"/>
            <a:ext cx="6200372" cy="364654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9068A6-080B-8BBE-AE72-4CE2954B6A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4775" y="1706634"/>
            <a:ext cx="4544556" cy="301675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235112E-E58F-6BBE-A4CC-895CF7BCF79E}"/>
              </a:ext>
            </a:extLst>
          </p:cNvPr>
          <p:cNvCxnSpPr/>
          <p:nvPr/>
        </p:nvCxnSpPr>
        <p:spPr>
          <a:xfrm>
            <a:off x="5970850" y="3263984"/>
            <a:ext cx="1113925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9722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886AC1-82B9-1AE5-FCF6-078EBE5478EF}"/>
              </a:ext>
            </a:extLst>
          </p:cNvPr>
          <p:cNvSpPr txBox="1"/>
          <p:nvPr/>
        </p:nvSpPr>
        <p:spPr>
          <a:xfrm>
            <a:off x="681454" y="0"/>
            <a:ext cx="5718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Security VCN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11E37C-E86F-78E1-6769-5052BD2AD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693" y="1145720"/>
            <a:ext cx="6455223" cy="357767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91A453-FB74-5878-EAFA-703DB940D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4775" y="1706634"/>
            <a:ext cx="4515363" cy="301675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2AE980E-9B17-D90E-FD7B-827581D44442}"/>
              </a:ext>
            </a:extLst>
          </p:cNvPr>
          <p:cNvCxnSpPr>
            <a:cxnSpLocks/>
          </p:cNvCxnSpPr>
          <p:nvPr/>
        </p:nvCxnSpPr>
        <p:spPr>
          <a:xfrm>
            <a:off x="5873959" y="3429000"/>
            <a:ext cx="1210816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22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DD55F2-29F1-D37D-CB3A-576DB108F65A}"/>
              </a:ext>
            </a:extLst>
          </p:cNvPr>
          <p:cNvSpPr txBox="1"/>
          <p:nvPr/>
        </p:nvSpPr>
        <p:spPr>
          <a:xfrm>
            <a:off x="681454" y="0"/>
            <a:ext cx="5718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Security VCN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872CC6-1FC2-E464-BEE0-E512A920D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61" y="1351127"/>
            <a:ext cx="6364388" cy="351749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6F7954-240B-CFF9-EB5B-DE55188D4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4775" y="1706635"/>
            <a:ext cx="4544556" cy="316198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B8751B4-E712-5701-AD0C-5BD286C30687}"/>
              </a:ext>
            </a:extLst>
          </p:cNvPr>
          <p:cNvCxnSpPr>
            <a:cxnSpLocks/>
          </p:cNvCxnSpPr>
          <p:nvPr/>
        </p:nvCxnSpPr>
        <p:spPr>
          <a:xfrm>
            <a:off x="5958737" y="3568280"/>
            <a:ext cx="1126038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640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C2C8A3-6534-184E-1176-10950BB88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41" y="1093063"/>
            <a:ext cx="7772400" cy="360608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AD6C2C-F5AE-623E-2502-BAC42D68965E}"/>
              </a:ext>
            </a:extLst>
          </p:cNvPr>
          <p:cNvSpPr txBox="1"/>
          <p:nvPr/>
        </p:nvSpPr>
        <p:spPr>
          <a:xfrm>
            <a:off x="681454" y="0"/>
            <a:ext cx="5718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Security VCN</a:t>
            </a:r>
          </a:p>
        </p:txBody>
      </p:sp>
    </p:spTree>
    <p:extLst>
      <p:ext uri="{BB962C8B-B14F-4D97-AF65-F5344CB8AC3E}">
        <p14:creationId xmlns:p14="http://schemas.microsoft.com/office/powerpoint/2010/main" val="371692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8DAC54-55CA-4D59-B738-3D35B5252DFC}"/>
              </a:ext>
            </a:extLst>
          </p:cNvPr>
          <p:cNvSpPr txBox="1"/>
          <p:nvPr/>
        </p:nvSpPr>
        <p:spPr>
          <a:xfrm>
            <a:off x="2194130" y="3044279"/>
            <a:ext cx="77412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Configuration: Spoke1 VCN</a:t>
            </a:r>
          </a:p>
        </p:txBody>
      </p:sp>
    </p:spTree>
    <p:extLst>
      <p:ext uri="{BB962C8B-B14F-4D97-AF65-F5344CB8AC3E}">
        <p14:creationId xmlns:p14="http://schemas.microsoft.com/office/powerpoint/2010/main" val="87909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616558-FD8E-0075-F807-8BB09132A7D7}"/>
              </a:ext>
            </a:extLst>
          </p:cNvPr>
          <p:cNvSpPr txBox="1"/>
          <p:nvPr/>
        </p:nvSpPr>
        <p:spPr>
          <a:xfrm>
            <a:off x="681454" y="0"/>
            <a:ext cx="55579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Spoke1 VCN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9795FD-24D3-A056-037F-6BAF88C78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41" y="816787"/>
            <a:ext cx="7772400" cy="434565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13548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991826-5044-74F7-543E-6221982A5A2A}"/>
              </a:ext>
            </a:extLst>
          </p:cNvPr>
          <p:cNvSpPr txBox="1"/>
          <p:nvPr/>
        </p:nvSpPr>
        <p:spPr>
          <a:xfrm>
            <a:off x="681454" y="0"/>
            <a:ext cx="55579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Spoke1 VCN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4DDF2D-BFD8-932E-CEA9-F22CBEB96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23" y="1380223"/>
            <a:ext cx="6341447" cy="334316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3E11FD-C4EC-8C74-2B68-EA62A6884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4775" y="1706634"/>
            <a:ext cx="4736892" cy="301675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67492A5-9279-2771-6343-E5D162F2BF8B}"/>
              </a:ext>
            </a:extLst>
          </p:cNvPr>
          <p:cNvCxnSpPr>
            <a:cxnSpLocks/>
          </p:cNvCxnSpPr>
          <p:nvPr/>
        </p:nvCxnSpPr>
        <p:spPr>
          <a:xfrm>
            <a:off x="6013240" y="3344221"/>
            <a:ext cx="1071535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168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E3A6AE-3EC0-670A-3258-A3431E249D63}"/>
              </a:ext>
            </a:extLst>
          </p:cNvPr>
          <p:cNvSpPr txBox="1"/>
          <p:nvPr/>
        </p:nvSpPr>
        <p:spPr>
          <a:xfrm>
            <a:off x="681454" y="0"/>
            <a:ext cx="55579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Spoke1 VCN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B2E7A2-C0D1-255D-BCE7-F36297EAB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54" y="1362068"/>
            <a:ext cx="7772400" cy="413386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06170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8DAC54-55CA-4D59-B738-3D35B5252DFC}"/>
              </a:ext>
            </a:extLst>
          </p:cNvPr>
          <p:cNvSpPr txBox="1"/>
          <p:nvPr/>
        </p:nvSpPr>
        <p:spPr>
          <a:xfrm>
            <a:off x="2194130" y="3044279"/>
            <a:ext cx="75841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Configuration: Spoke2 VCN</a:t>
            </a:r>
          </a:p>
        </p:txBody>
      </p:sp>
    </p:spTree>
    <p:extLst>
      <p:ext uri="{BB962C8B-B14F-4D97-AF65-F5344CB8AC3E}">
        <p14:creationId xmlns:p14="http://schemas.microsoft.com/office/powerpoint/2010/main" val="284342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7D7060-7AA5-DDD2-79EF-EF8D56064FB8}"/>
              </a:ext>
            </a:extLst>
          </p:cNvPr>
          <p:cNvSpPr txBox="1"/>
          <p:nvPr/>
        </p:nvSpPr>
        <p:spPr>
          <a:xfrm>
            <a:off x="681454" y="0"/>
            <a:ext cx="55579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Spoke2 VCN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4B02E0-F72F-9CAB-A134-98C09685C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41" y="816787"/>
            <a:ext cx="7902518" cy="467092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3804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8DAC54-55CA-4D59-B738-3D35B5252DFC}"/>
              </a:ext>
            </a:extLst>
          </p:cNvPr>
          <p:cNvSpPr txBox="1"/>
          <p:nvPr/>
        </p:nvSpPr>
        <p:spPr>
          <a:xfrm>
            <a:off x="1091471" y="486307"/>
            <a:ext cx="27574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13655E-60B5-4C4B-3979-0BFCDC928CD2}"/>
              </a:ext>
            </a:extLst>
          </p:cNvPr>
          <p:cNvSpPr txBox="1"/>
          <p:nvPr/>
        </p:nvSpPr>
        <p:spPr>
          <a:xfrm>
            <a:off x="615144" y="1753306"/>
            <a:ext cx="1096171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Base Template: </a:t>
            </a:r>
            <a:r>
              <a:rPr lang="en-US" sz="2400" dirty="0">
                <a:hlinkClick r:id="rId2"/>
              </a:rPr>
              <a:t>https://github.com/40net-cloud/fortinet-oci-solutions/tree/main/FortiGate/Active-Active/Dual-AD/New-VCN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The Base Template is a Terraform template that deploys the solution for E-W inspection. Additional configuration is required to enable N-S and S-W traffic inspection. Details of the configuration is included in this dec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FortiGate-VMs ‘see’ the source IP addresses for N-S, S-N and E-W traffic flow. Ensure Source/</a:t>
            </a:r>
            <a:r>
              <a:rPr lang="en-US" sz="2400" dirty="0" err="1"/>
              <a:t>Dest</a:t>
            </a:r>
            <a:r>
              <a:rPr lang="en-US" sz="2400" dirty="0"/>
              <a:t> IP is enabled on the NLBs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FortiGate-VM will NAT the traffic to ensure traffic is symmetric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71215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16C9D3-D70D-AA53-2167-B4D07F69D2A9}"/>
              </a:ext>
            </a:extLst>
          </p:cNvPr>
          <p:cNvSpPr txBox="1"/>
          <p:nvPr/>
        </p:nvSpPr>
        <p:spPr>
          <a:xfrm>
            <a:off x="681454" y="0"/>
            <a:ext cx="55579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Spoke2 VCN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F59CC5-3B25-5377-4E9B-1B1023DA1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23" y="1380223"/>
            <a:ext cx="6372208" cy="334316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78836CF-3390-C6B7-EF92-4265C4083AD7}"/>
              </a:ext>
            </a:extLst>
          </p:cNvPr>
          <p:cNvCxnSpPr>
            <a:cxnSpLocks/>
          </p:cNvCxnSpPr>
          <p:nvPr/>
        </p:nvCxnSpPr>
        <p:spPr>
          <a:xfrm>
            <a:off x="6013240" y="3344221"/>
            <a:ext cx="1071535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67AB4328-5E2C-63F4-EC50-978D592C0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4775" y="1706635"/>
            <a:ext cx="4662257" cy="301675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937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87B48D-2DE2-6A8A-C3C5-78E376561421}"/>
              </a:ext>
            </a:extLst>
          </p:cNvPr>
          <p:cNvSpPr txBox="1"/>
          <p:nvPr/>
        </p:nvSpPr>
        <p:spPr>
          <a:xfrm>
            <a:off x="681454" y="0"/>
            <a:ext cx="55579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Spoke2 VCN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8C715D-7E69-06FC-FD42-95B1DDB3A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738" y="1359169"/>
            <a:ext cx="7772400" cy="401854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5807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8DAC54-55CA-4D59-B738-3D35B5252DFC}"/>
              </a:ext>
            </a:extLst>
          </p:cNvPr>
          <p:cNvSpPr txBox="1"/>
          <p:nvPr/>
        </p:nvSpPr>
        <p:spPr>
          <a:xfrm>
            <a:off x="2194130" y="3044279"/>
            <a:ext cx="53238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/>
              <a:t>Configuration:DRG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766456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7A4AE3-8A1F-4876-A390-C67E34152EEA}"/>
              </a:ext>
            </a:extLst>
          </p:cNvPr>
          <p:cNvSpPr txBox="1"/>
          <p:nvPr/>
        </p:nvSpPr>
        <p:spPr>
          <a:xfrm>
            <a:off x="681454" y="0"/>
            <a:ext cx="4031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DRG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77A5C9-19A6-5396-B473-B232281E7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54" y="1366350"/>
            <a:ext cx="10110485" cy="457328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33420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A4463B-8E49-2013-87BF-51EDEDD67968}"/>
              </a:ext>
            </a:extLst>
          </p:cNvPr>
          <p:cNvSpPr txBox="1"/>
          <p:nvPr/>
        </p:nvSpPr>
        <p:spPr>
          <a:xfrm>
            <a:off x="681454" y="0"/>
            <a:ext cx="4031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DRG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74A8F6-C473-DCF5-5F1A-4BA7FF657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41" y="1753266"/>
            <a:ext cx="5997210" cy="267945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A1D621-567D-A4A9-2EC3-370B56468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3782" y="808229"/>
            <a:ext cx="3530761" cy="262077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2B306A-DF7D-CBC6-15C4-5A93A3F66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3782" y="3539883"/>
            <a:ext cx="3530761" cy="290608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E50651-3C37-51F4-374A-AFBED8A73896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5789181" y="2118615"/>
            <a:ext cx="1434601" cy="1421268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91B7510-922B-741B-891C-F1227C5FF9CC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6194909" y="3924048"/>
            <a:ext cx="1028873" cy="1068879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01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F2CE6B-1FD8-7BA5-CD08-925B978D6AE4}"/>
              </a:ext>
            </a:extLst>
          </p:cNvPr>
          <p:cNvSpPr txBox="1"/>
          <p:nvPr/>
        </p:nvSpPr>
        <p:spPr>
          <a:xfrm>
            <a:off x="681454" y="0"/>
            <a:ext cx="4031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DRG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A8A6AF-7174-1DF5-5FB4-D860EA732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41" y="1753266"/>
            <a:ext cx="5963991" cy="257045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F48AFA-09C3-2DE5-E076-E9350BECD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272" y="1753266"/>
            <a:ext cx="5002505" cy="38873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6A9EA15-FE51-2F49-0764-7874F555F769}"/>
              </a:ext>
            </a:extLst>
          </p:cNvPr>
          <p:cNvCxnSpPr>
            <a:cxnSpLocks/>
          </p:cNvCxnSpPr>
          <p:nvPr/>
        </p:nvCxnSpPr>
        <p:spPr>
          <a:xfrm>
            <a:off x="6213075" y="3802935"/>
            <a:ext cx="680197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43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F2CE6B-1FD8-7BA5-CD08-925B978D6AE4}"/>
              </a:ext>
            </a:extLst>
          </p:cNvPr>
          <p:cNvSpPr txBox="1"/>
          <p:nvPr/>
        </p:nvSpPr>
        <p:spPr>
          <a:xfrm>
            <a:off x="681454" y="0"/>
            <a:ext cx="4031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DRG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FDFA4A-D459-6F6A-5CBD-2A7AE9BB7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9537" y="1753266"/>
            <a:ext cx="4904995" cy="384199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DADC9F-F519-146C-13CD-2826435D3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41" y="1753266"/>
            <a:ext cx="5974779" cy="258862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CEDD51-34E8-8C8E-80EB-2C0E95594BCB}"/>
              </a:ext>
            </a:extLst>
          </p:cNvPr>
          <p:cNvCxnSpPr>
            <a:cxnSpLocks/>
          </p:cNvCxnSpPr>
          <p:nvPr/>
        </p:nvCxnSpPr>
        <p:spPr>
          <a:xfrm>
            <a:off x="6213075" y="3802935"/>
            <a:ext cx="680197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030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8DAC54-55CA-4D59-B738-3D35B5252DFC}"/>
              </a:ext>
            </a:extLst>
          </p:cNvPr>
          <p:cNvSpPr txBox="1"/>
          <p:nvPr/>
        </p:nvSpPr>
        <p:spPr>
          <a:xfrm>
            <a:off x="2194130" y="3044279"/>
            <a:ext cx="77700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Configuration: FortiGate-VM</a:t>
            </a:r>
          </a:p>
        </p:txBody>
      </p:sp>
    </p:spTree>
    <p:extLst>
      <p:ext uri="{BB962C8B-B14F-4D97-AF65-F5344CB8AC3E}">
        <p14:creationId xmlns:p14="http://schemas.microsoft.com/office/powerpoint/2010/main" val="174913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48A1FD-8023-6815-0F82-FB6E4059D0E9}"/>
              </a:ext>
            </a:extLst>
          </p:cNvPr>
          <p:cNvSpPr txBox="1"/>
          <p:nvPr/>
        </p:nvSpPr>
        <p:spPr>
          <a:xfrm>
            <a:off x="681454" y="0"/>
            <a:ext cx="5692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FortiGate-VM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44ED3F-6A51-FECD-DC08-FDABFFED3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54" y="1083762"/>
            <a:ext cx="9714104" cy="433846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4788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48A1FD-8023-6815-0F82-FB6E4059D0E9}"/>
              </a:ext>
            </a:extLst>
          </p:cNvPr>
          <p:cNvSpPr txBox="1"/>
          <p:nvPr/>
        </p:nvSpPr>
        <p:spPr>
          <a:xfrm>
            <a:off x="681454" y="0"/>
            <a:ext cx="5692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FortiGate-VM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560783-DE76-AC86-5C61-D06922B1A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54" y="2082559"/>
            <a:ext cx="6606440" cy="228891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744BC6D-C226-324A-A6A8-57BC45F0A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872" y="324930"/>
            <a:ext cx="3958357" cy="298105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846C78-4C4F-7A19-8467-E1324F7A3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3872" y="3428999"/>
            <a:ext cx="3958357" cy="330178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F8C1C8D-1F7E-E1BF-0265-9F46985B581A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6570593" y="1815456"/>
            <a:ext cx="1163279" cy="168837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4B46017-4042-40B4-AE9B-FA3FC4812742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6570593" y="3770930"/>
            <a:ext cx="1163279" cy="1308963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51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8DAC54-55CA-4D59-B738-3D35B5252DFC}"/>
              </a:ext>
            </a:extLst>
          </p:cNvPr>
          <p:cNvSpPr txBox="1"/>
          <p:nvPr/>
        </p:nvSpPr>
        <p:spPr>
          <a:xfrm>
            <a:off x="2194130" y="3044279"/>
            <a:ext cx="33210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Traffic Flow</a:t>
            </a:r>
          </a:p>
        </p:txBody>
      </p:sp>
    </p:spTree>
    <p:extLst>
      <p:ext uri="{BB962C8B-B14F-4D97-AF65-F5344CB8AC3E}">
        <p14:creationId xmlns:p14="http://schemas.microsoft.com/office/powerpoint/2010/main" val="441849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48A1FD-8023-6815-0F82-FB6E4059D0E9}"/>
              </a:ext>
            </a:extLst>
          </p:cNvPr>
          <p:cNvSpPr txBox="1"/>
          <p:nvPr/>
        </p:nvSpPr>
        <p:spPr>
          <a:xfrm>
            <a:off x="681454" y="0"/>
            <a:ext cx="5692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FortiGate-VM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B05A48-8EA0-A72E-984D-8395ADF28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34" y="1230669"/>
            <a:ext cx="6605913" cy="331975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D39965-B415-2D01-3FA9-489E0205C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0002" y="1230669"/>
            <a:ext cx="4286464" cy="331975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50502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48A1FD-8023-6815-0F82-FB6E4059D0E9}"/>
              </a:ext>
            </a:extLst>
          </p:cNvPr>
          <p:cNvSpPr txBox="1"/>
          <p:nvPr/>
        </p:nvSpPr>
        <p:spPr>
          <a:xfrm>
            <a:off x="681454" y="0"/>
            <a:ext cx="5692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FortiGate-VM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92845A-A1ED-096A-6737-47DA42FFD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53" y="1647642"/>
            <a:ext cx="10716639" cy="264220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3952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48A1FD-8023-6815-0F82-FB6E4059D0E9}"/>
              </a:ext>
            </a:extLst>
          </p:cNvPr>
          <p:cNvSpPr txBox="1"/>
          <p:nvPr/>
        </p:nvSpPr>
        <p:spPr>
          <a:xfrm>
            <a:off x="681454" y="0"/>
            <a:ext cx="5692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FortiGate-VM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AC1056-9336-743A-BB6D-8E4C0DD8A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54" y="3364371"/>
            <a:ext cx="8663072" cy="276619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5AACA3-E4F9-CEB6-7C19-487465261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454" y="779185"/>
            <a:ext cx="6757668" cy="239077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7863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8DAC54-55CA-4D59-B738-3D35B5252DFC}"/>
              </a:ext>
            </a:extLst>
          </p:cNvPr>
          <p:cNvSpPr txBox="1"/>
          <p:nvPr/>
        </p:nvSpPr>
        <p:spPr>
          <a:xfrm>
            <a:off x="2194130" y="3044279"/>
            <a:ext cx="84321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Configuration: Load Balancers</a:t>
            </a:r>
          </a:p>
        </p:txBody>
      </p:sp>
    </p:spTree>
    <p:extLst>
      <p:ext uri="{BB962C8B-B14F-4D97-AF65-F5344CB8AC3E}">
        <p14:creationId xmlns:p14="http://schemas.microsoft.com/office/powerpoint/2010/main" val="199744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48A1FD-8023-6815-0F82-FB6E4059D0E9}"/>
              </a:ext>
            </a:extLst>
          </p:cNvPr>
          <p:cNvSpPr txBox="1"/>
          <p:nvPr/>
        </p:nvSpPr>
        <p:spPr>
          <a:xfrm>
            <a:off x="681454" y="0"/>
            <a:ext cx="6170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Load Balancers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4670AE-26F0-BA8C-C164-655F8F084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00355"/>
            <a:ext cx="7772400" cy="405729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0800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48A1FD-8023-6815-0F82-FB6E4059D0E9}"/>
              </a:ext>
            </a:extLst>
          </p:cNvPr>
          <p:cNvSpPr txBox="1"/>
          <p:nvPr/>
        </p:nvSpPr>
        <p:spPr>
          <a:xfrm>
            <a:off x="681454" y="0"/>
            <a:ext cx="6170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Load Balancers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421DBD-BF55-3849-E55F-6AF41DD77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54" y="930963"/>
            <a:ext cx="4572000" cy="37084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E59944-1E27-A5FA-D85C-34F944D62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1719" y="930963"/>
            <a:ext cx="6218109" cy="135720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6E77D0-25E6-C12D-C7F4-E904B5B41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1719" y="2418603"/>
            <a:ext cx="4254975" cy="397279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1849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48A1FD-8023-6815-0F82-FB6E4059D0E9}"/>
              </a:ext>
            </a:extLst>
          </p:cNvPr>
          <p:cNvSpPr txBox="1"/>
          <p:nvPr/>
        </p:nvSpPr>
        <p:spPr>
          <a:xfrm>
            <a:off x="681454" y="0"/>
            <a:ext cx="6170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Load Balancers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FBC703-D14D-1F42-0CE6-CE050FA66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54" y="1318911"/>
            <a:ext cx="4419600" cy="38354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B751BF-6CEF-3A6C-08E9-50234BF8A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4976" y="2865322"/>
            <a:ext cx="6174583" cy="164794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C67411-DC43-E711-E56C-31B39F08B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4977" y="1318911"/>
            <a:ext cx="6174583" cy="118416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2643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28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619E89-6740-16BD-1DA0-0CF7F66DA053}"/>
              </a:ext>
            </a:extLst>
          </p:cNvPr>
          <p:cNvSpPr txBox="1"/>
          <p:nvPr/>
        </p:nvSpPr>
        <p:spPr>
          <a:xfrm>
            <a:off x="681454" y="0"/>
            <a:ext cx="5328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Traffic Flow: North - South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FCB7AF-B17A-9E05-1215-0F4F94F42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523" y="794083"/>
            <a:ext cx="6069666" cy="540547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8756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619E89-6740-16BD-1DA0-0CF7F66DA053}"/>
              </a:ext>
            </a:extLst>
          </p:cNvPr>
          <p:cNvSpPr txBox="1"/>
          <p:nvPr/>
        </p:nvSpPr>
        <p:spPr>
          <a:xfrm>
            <a:off x="681454" y="0"/>
            <a:ext cx="5328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Traffic Flow: South - North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C562D4-D7BF-6AC8-C42E-7AC00461F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523" y="794083"/>
            <a:ext cx="5967726" cy="540547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81235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619E89-6740-16BD-1DA0-0CF7F66DA053}"/>
              </a:ext>
            </a:extLst>
          </p:cNvPr>
          <p:cNvSpPr txBox="1"/>
          <p:nvPr/>
        </p:nvSpPr>
        <p:spPr>
          <a:xfrm>
            <a:off x="681454" y="0"/>
            <a:ext cx="49123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Traffic Flow: East - West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613631-B245-3EF4-C271-79236D3AA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523" y="794082"/>
            <a:ext cx="5909245" cy="544025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2025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8DAC54-55CA-4D59-B738-3D35B5252DFC}"/>
              </a:ext>
            </a:extLst>
          </p:cNvPr>
          <p:cNvSpPr txBox="1"/>
          <p:nvPr/>
        </p:nvSpPr>
        <p:spPr>
          <a:xfrm>
            <a:off x="2194130" y="3044279"/>
            <a:ext cx="78037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Configuration: Security VCN</a:t>
            </a:r>
          </a:p>
        </p:txBody>
      </p:sp>
    </p:spTree>
    <p:extLst>
      <p:ext uri="{BB962C8B-B14F-4D97-AF65-F5344CB8AC3E}">
        <p14:creationId xmlns:p14="http://schemas.microsoft.com/office/powerpoint/2010/main" val="389321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C1BD61-5739-2252-3CBC-306E5397D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54" y="1540970"/>
            <a:ext cx="10598032" cy="350559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48A1FD-8023-6815-0F82-FB6E4059D0E9}"/>
              </a:ext>
            </a:extLst>
          </p:cNvPr>
          <p:cNvSpPr txBox="1"/>
          <p:nvPr/>
        </p:nvSpPr>
        <p:spPr>
          <a:xfrm>
            <a:off x="681454" y="0"/>
            <a:ext cx="39869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VCN</a:t>
            </a:r>
          </a:p>
        </p:txBody>
      </p:sp>
    </p:spTree>
    <p:extLst>
      <p:ext uri="{BB962C8B-B14F-4D97-AF65-F5344CB8AC3E}">
        <p14:creationId xmlns:p14="http://schemas.microsoft.com/office/powerpoint/2010/main" val="163447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DDC6AA-A82E-82AF-6F68-0A3BCB338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41" y="987957"/>
            <a:ext cx="7772400" cy="488208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F8CB8C-1805-4F35-D0A9-88F1E790CC1E}"/>
              </a:ext>
            </a:extLst>
          </p:cNvPr>
          <p:cNvSpPr txBox="1"/>
          <p:nvPr/>
        </p:nvSpPr>
        <p:spPr>
          <a:xfrm>
            <a:off x="681454" y="0"/>
            <a:ext cx="5718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Configuration: Security VCN</a:t>
            </a:r>
          </a:p>
        </p:txBody>
      </p:sp>
    </p:spTree>
    <p:extLst>
      <p:ext uri="{BB962C8B-B14F-4D97-AF65-F5344CB8AC3E}">
        <p14:creationId xmlns:p14="http://schemas.microsoft.com/office/powerpoint/2010/main" val="255063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ortinet Master Template">
  <a:themeElements>
    <a:clrScheme name="Fortinet Colors 2021">
      <a:dk1>
        <a:srgbClr val="000000"/>
      </a:dk1>
      <a:lt1>
        <a:srgbClr val="FFFFFF"/>
      </a:lt1>
      <a:dk2>
        <a:srgbClr val="B3B3B3"/>
      </a:dk2>
      <a:lt2>
        <a:srgbClr val="F0F0F0"/>
      </a:lt2>
      <a:accent1>
        <a:srgbClr val="48D597"/>
      </a:accent1>
      <a:accent2>
        <a:srgbClr val="2CCCD3"/>
      </a:accent2>
      <a:accent3>
        <a:srgbClr val="307FE2"/>
      </a:accent3>
      <a:accent4>
        <a:srgbClr val="9063CD"/>
      </a:accent4>
      <a:accent5>
        <a:srgbClr val="A2B2C8"/>
      </a:accent5>
      <a:accent6>
        <a:srgbClr val="DA291C"/>
      </a:accent6>
      <a:hlink>
        <a:srgbClr val="0081E9"/>
      </a:hlink>
      <a:folHlink>
        <a:srgbClr val="307FE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TNT_PPT_16x9_Light_Template(1)" id="{0B032D1B-031F-E14E-A8F4-01897A9EE432}" vid="{9AB235A3-EACC-6B44-BCC7-42860175444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12597EC8AB1048A04C058ECE4FE4BD" ma:contentTypeVersion="12" ma:contentTypeDescription="Create a new document." ma:contentTypeScope="" ma:versionID="e1ddaf9853892d61e7770a690c2149ba">
  <xsd:schema xmlns:xsd="http://www.w3.org/2001/XMLSchema" xmlns:xs="http://www.w3.org/2001/XMLSchema" xmlns:p="http://schemas.microsoft.com/office/2006/metadata/properties" xmlns:ns2="3b68dd40-fdc7-410c-b156-dcb3cf1f4824" xmlns:ns3="fb79341f-a9a4-42e1-b265-c9c60e49ac1e" targetNamespace="http://schemas.microsoft.com/office/2006/metadata/properties" ma:root="true" ma:fieldsID="dc904e8207c8d38b693353d746d07812" ns2:_="" ns3:_="">
    <xsd:import namespace="3b68dd40-fdc7-410c-b156-dcb3cf1f4824"/>
    <xsd:import namespace="fb79341f-a9a4-42e1-b265-c9c60e49ac1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68dd40-fdc7-410c-b156-dcb3cf1f48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79341f-a9a4-42e1-b265-c9c60e49ac1e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D6BC3DC-0799-4F2D-9EBE-1BBD645DC2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b68dd40-fdc7-410c-b156-dcb3cf1f4824"/>
    <ds:schemaRef ds:uri="fb79341f-a9a4-42e1-b265-c9c60e49ac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9B13707-D36B-457E-AE5F-092BC31F2F9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7F5D81-309A-434B-86D0-D554205E697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37824</TotalTime>
  <Words>238</Words>
  <Application>Microsoft Macintosh PowerPoint</Application>
  <PresentationFormat>Widescreen</PresentationFormat>
  <Paragraphs>43</Paragraphs>
  <Slides>37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Arial</vt:lpstr>
      <vt:lpstr>Calibri</vt:lpstr>
      <vt:lpstr>Fortinet Master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Romero</dc:creator>
  <cp:lastModifiedBy>David Chen</cp:lastModifiedBy>
  <cp:revision>247</cp:revision>
  <dcterms:created xsi:type="dcterms:W3CDTF">2022-02-14T23:16:15Z</dcterms:created>
  <dcterms:modified xsi:type="dcterms:W3CDTF">2023-09-29T04:17:12Z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0x0101000412597EC8AB1048A04C058ECE4FE4BD</vt:lpwstr>
  </property>
</Properties>
</file>

<file path=docProps/thumbnail.jpeg>
</file>